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52519FB-4520-48B1-95F1-20E22678E8C1}" type="datetimeFigureOut">
              <a:rPr lang="en-US" smtClean="0"/>
              <a:pPr/>
              <a:t>6/25/2011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97F9FEE-057C-48B1-B5F6-4DD5B3067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Handscript SF" pitchFamily="2" charset="0"/>
              </a:rPr>
              <a:t>Canadian Lighthouses </a:t>
            </a:r>
            <a:br>
              <a:rPr lang="en-US" sz="6000" dirty="0" smtClean="0">
                <a:latin typeface="Handscript SF" pitchFamily="2" charset="0"/>
              </a:rPr>
            </a:br>
            <a:r>
              <a:rPr lang="en-US" sz="6000" dirty="0" smtClean="0">
                <a:latin typeface="Handscript SF" pitchFamily="2" charset="0"/>
              </a:rPr>
              <a:t>Lake Ontario</a:t>
            </a:r>
            <a:endParaRPr lang="en-US" sz="6000" dirty="0">
              <a:latin typeface="Handscript SF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Handscript SF" pitchFamily="2" charset="0"/>
              </a:rPr>
              <a:t>Kris E Roberts</a:t>
            </a:r>
            <a:endParaRPr lang="en-US" sz="4800" dirty="0">
              <a:latin typeface="Handscript SF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2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Can-Ont-2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914400" y="685800"/>
            <a:ext cx="7315200" cy="5867400"/>
            <a:chOff x="914400" y="685800"/>
            <a:chExt cx="7315200" cy="5867400"/>
          </a:xfrm>
        </p:grpSpPr>
        <p:pic>
          <p:nvPicPr>
            <p:cNvPr id="2" name="Picture 1" descr="Can-Ont-Burlington Canal Front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914400" y="685800"/>
              <a:ext cx="7315200" cy="548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914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Can-Ont-Burlington Canal Front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914400" y="685800"/>
            <a:ext cx="7315200" cy="5867400"/>
            <a:chOff x="914400" y="685800"/>
            <a:chExt cx="7315200" cy="5867400"/>
          </a:xfrm>
        </p:grpSpPr>
        <p:pic>
          <p:nvPicPr>
            <p:cNvPr id="2" name="Picture 1" descr="Can-Ont-Burlington Mai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914400" y="685800"/>
              <a:ext cx="7315200" cy="548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914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Can-Ont-Burlington Main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Niagara River Front Range (2)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Can-Ont-Niagara River Front Range (2)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914400" y="685800"/>
            <a:ext cx="7315200" cy="5867400"/>
            <a:chOff x="914400" y="685800"/>
            <a:chExt cx="7315200" cy="5867400"/>
          </a:xfrm>
        </p:grpSpPr>
        <p:pic>
          <p:nvPicPr>
            <p:cNvPr id="2" name="Picture 1" descr="Can-Ont-Niagara River Front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914400" y="685800"/>
              <a:ext cx="7315200" cy="548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914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Can-Ont-Niagara River Front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Niagara River Rear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Can-Ont-Niagara River Rear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Old Fake Duck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CAn-Ont-Old Fake Duck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ointe Petr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Can-Ont-Pointe Petre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ort Dalhousie Front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Can-Ont-Port Dalhousie Front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ort Dalhousie Rear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Can-Ont-Port Dalhousie Rear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rescott Breakwat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Can-Ont-Prescott Breakwater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Ont-Prescott Visitor's Cent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Can-Ont-Prescott Visitor's Center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resq'ile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Can-Ont-Presq'ile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Prince Edward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Can-Ont-Prince Edward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Queen's Wharf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Can-Ont-Queen's Wharf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Ont-Salmon Riv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 smtClean="0"/>
                <a:t>Can-</a:t>
              </a:r>
              <a:r>
                <a:rPr lang="en-US" sz="2400" dirty="0" err="1" smtClean="0"/>
                <a:t>Ont</a:t>
              </a:r>
              <a:r>
                <a:rPr lang="en-US" sz="2400" dirty="0" smtClean="0"/>
                <a:t>-Salmon </a:t>
              </a:r>
              <a:r>
                <a:rPr lang="en-US" sz="2400" dirty="0" smtClean="0"/>
                <a:t>Point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Ont-Windmill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Can-Ont-Windmill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</TotalTime>
  <Words>57</Words>
  <Application>Microsoft Office PowerPoint</Application>
  <PresentationFormat>On-screen Show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Canadian Lighthouses  Lake Ontario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Lighthouses  Lake Ontario</dc:title>
  <dc:creator>Kris</dc:creator>
  <cp:lastModifiedBy>Kris</cp:lastModifiedBy>
  <cp:revision>3</cp:revision>
  <dcterms:created xsi:type="dcterms:W3CDTF">2011-06-25T17:24:51Z</dcterms:created>
  <dcterms:modified xsi:type="dcterms:W3CDTF">2011-06-25T19:24:10Z</dcterms:modified>
</cp:coreProperties>
</file>