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</p:sldIdLst>
  <p:sldSz cx="9144000" cy="6858000" type="screen4x3"/>
  <p:notesSz cx="6858000" cy="9144000"/>
  <p:photoAlbum showCaptions="1" layout="1pic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2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8154599-0E28-4360-A167-344224F4043A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B66B6D7-DF3A-4447-BB32-407BFB5031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154599-0E28-4360-A167-344224F4043A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66B6D7-DF3A-4447-BB32-407BFB5031C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154599-0E28-4360-A167-344224F4043A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66B6D7-DF3A-4447-BB32-407BFB5031C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154599-0E28-4360-A167-344224F4043A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66B6D7-DF3A-4447-BB32-407BFB5031C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154599-0E28-4360-A167-344224F4043A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66B6D7-DF3A-4447-BB32-407BFB5031C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154599-0E28-4360-A167-344224F4043A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66B6D7-DF3A-4447-BB32-407BFB5031C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154599-0E28-4360-A167-344224F4043A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66B6D7-DF3A-4447-BB32-407BFB5031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8154599-0E28-4360-A167-344224F4043A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66B6D7-DF3A-4447-BB32-407BFB5031C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8154599-0E28-4360-A167-344224F4043A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B66B6D7-DF3A-4447-BB32-407BFB5031C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154599-0E28-4360-A167-344224F4043A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66B6D7-DF3A-4447-BB32-407BFB5031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154599-0E28-4360-A167-344224F4043A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66B6D7-DF3A-4447-BB32-407BFB5031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8154599-0E28-4360-A167-344224F4043A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B66B6D7-DF3A-4447-BB32-407BFB5031C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>
                <a:latin typeface="Handscript SF" pitchFamily="2" charset="0"/>
              </a:rPr>
              <a:t>Canadian Lighthouses</a:t>
            </a:r>
            <a:br>
              <a:rPr lang="en-US" sz="6000" dirty="0" smtClean="0">
                <a:latin typeface="Handscript SF" pitchFamily="2" charset="0"/>
              </a:rPr>
            </a:br>
            <a:r>
              <a:rPr lang="en-US" sz="6000" dirty="0" smtClean="0">
                <a:latin typeface="Handscript SF" pitchFamily="2" charset="0"/>
              </a:rPr>
              <a:t>Prince Edward Island</a:t>
            </a:r>
            <a:endParaRPr lang="en-US" sz="6000" dirty="0">
              <a:latin typeface="Handscript SF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Handscript SF" pitchFamily="2" charset="0"/>
              </a:rPr>
              <a:t>Kris E Roberts</a:t>
            </a:r>
            <a:endParaRPr lang="en-US" sz="4800" dirty="0">
              <a:latin typeface="Handscript SF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orthport Range Rea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dirty="0" smtClean="0"/>
                <a:t>Can-PEI-Northport Range Rear</a:t>
              </a:r>
              <a:endParaRPr lang="en-US" sz="2400" dirty="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Annandale Former Range Fro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Can-PEI-Annandale Former Range Front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Annandale Range Fro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Can-PEI-Annandale Range Front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Annandale Range Rea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Can-PEI-Annandale Range Rear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Big Tignish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Can-PEI-Big Tignish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Blockhouse Poi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Can-PEI-Blockhouse Point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Brighton Beach Range Fro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Can-PEI-Brighton Beach Range Front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Brighton Beach Range Rea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Can-PEI-Brighton Beach Range Rear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27088"/>
            <a:ext cx="7772400" cy="5583237"/>
            <a:chOff x="685800" y="827088"/>
            <a:chExt cx="7772400" cy="5583237"/>
          </a:xfrm>
        </p:grpSpPr>
        <p:pic>
          <p:nvPicPr>
            <p:cNvPr id="2" name="Picture 1" descr="Can-PEI-Brush Wharf Rea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27088"/>
              <a:ext cx="7772400" cy="52022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67425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Can-PEI-Brush Wharf Rear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Cape Bea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Can-PEI-Cape Bear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Cape Egmo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Can-PEI-Cape Egmont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Cape Tryon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Can-PEI-Cape Tryon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27088"/>
            <a:ext cx="7772400" cy="5583237"/>
            <a:chOff x="685800" y="827088"/>
            <a:chExt cx="7772400" cy="5583237"/>
          </a:xfrm>
        </p:grpSpPr>
        <p:pic>
          <p:nvPicPr>
            <p:cNvPr id="2" name="Picture 1" descr="Can-PEI-Cardigan Rive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27088"/>
              <a:ext cx="7772400" cy="52022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67425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Can-PEI-Cardigan River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Covehead Harbou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Can-PEI-Covehead Harbour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27088"/>
            <a:ext cx="7772400" cy="5583237"/>
            <a:chOff x="685800" y="827088"/>
            <a:chExt cx="7772400" cy="5583237"/>
          </a:xfrm>
        </p:grpSpPr>
        <p:pic>
          <p:nvPicPr>
            <p:cNvPr id="2" name="Picture 1" descr="Can-PEI-Douse Point Range Fro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27088"/>
              <a:ext cx="7772400" cy="52022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67425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Can-PEI-Douse Point Range Front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27088"/>
            <a:ext cx="7772400" cy="5583237"/>
            <a:chOff x="685800" y="827088"/>
            <a:chExt cx="7772400" cy="5583237"/>
          </a:xfrm>
        </p:grpSpPr>
        <p:pic>
          <p:nvPicPr>
            <p:cNvPr id="2" name="Picture 1" descr="Can-PEI-Douse Point Range Rea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27088"/>
              <a:ext cx="7772400" cy="52022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67425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Can-PEI-Douse Point Range Rear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East Poi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Can-PEI-East Point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Fish Island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Can-PEI-Fish Island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Georgetown Range Fro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Can-PEI-Georgetown Range Front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27088"/>
            <a:ext cx="7772400" cy="5583237"/>
            <a:chOff x="685800" y="827088"/>
            <a:chExt cx="7772400" cy="5583237"/>
          </a:xfrm>
        </p:grpSpPr>
        <p:pic>
          <p:nvPicPr>
            <p:cNvPr id="2" name="Picture 1" descr="Can-PEI-Georgetown Range Rea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27088"/>
              <a:ext cx="7772400" cy="52022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67425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Can-PEI-Georgetown Range Rear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27088"/>
            <a:ext cx="7772400" cy="5583237"/>
            <a:chOff x="685800" y="827088"/>
            <a:chExt cx="7772400" cy="5583237"/>
          </a:xfrm>
        </p:grpSpPr>
        <p:pic>
          <p:nvPicPr>
            <p:cNvPr id="2" name="Picture 1" descr="Can-PEI-Harzard Point Range Fro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27088"/>
              <a:ext cx="7772400" cy="52022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67425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Can-PEI-Harzard Point Range Front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27088"/>
            <a:ext cx="7772400" cy="5583237"/>
            <a:chOff x="685800" y="827088"/>
            <a:chExt cx="7772400" cy="5583237"/>
          </a:xfrm>
        </p:grpSpPr>
        <p:pic>
          <p:nvPicPr>
            <p:cNvPr id="2" name="Picture 1" descr="Can-PEI-Hazard Point Range Rea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27088"/>
              <a:ext cx="7772400" cy="52022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67425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Can-PEI-Hazard Point Range Rear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27088"/>
            <a:ext cx="7772400" cy="5583237"/>
            <a:chOff x="685800" y="827088"/>
            <a:chExt cx="7772400" cy="5583237"/>
          </a:xfrm>
        </p:grpSpPr>
        <p:pic>
          <p:nvPicPr>
            <p:cNvPr id="2" name="Picture 1" descr="Can-PEI-Howard's Cove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27088"/>
              <a:ext cx="7772400" cy="52022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67425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Can-PEI-Howard's Cove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Indian Head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Can-PEI-Indian Head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Leards Range Fro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Can-PEI-Leards Range Front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Leards Range Rea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Can-PEI-Leards Range Rear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Little Channel Range Rea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Can-PEI-Little Channel Range Rear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Malpeque Outer Range Fro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Can-PEI-Malpeque Outer Range Front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Malpeque Outer Range Rea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Can-PEI-Malpeque Outer Range Rear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Murry Harbour Range Fro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Can-PEI-Murry Harbour Range Front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Murry Harbour Range Rea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Can-PEI-Murry Harbour Range Rear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New London Range Rea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Can-PEI-New London Range Rear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North Poi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Can-PEI-North Point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North Rustico Harbou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Can-PEI-North Rustico Harbour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Old Cape Tryon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Can-PEI-Old Cape Tryon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914400" y="685800"/>
            <a:ext cx="7315200" cy="5867400"/>
            <a:chOff x="914400" y="685800"/>
            <a:chExt cx="7315200" cy="5867400"/>
          </a:xfrm>
        </p:grpSpPr>
        <p:pic>
          <p:nvPicPr>
            <p:cNvPr id="2" name="Picture 1" descr="Can-PEI-Palmers Leards Range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914400" y="685800"/>
              <a:ext cx="7315200" cy="5486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914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Can-PEI-Palmers Leards Range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Panmure Head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Can-PEI-Panmure Head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Point Prim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Can-PEI-Point Prim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Port Borden Pier Fro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Can-PEI-Port Borden Pier Front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Port Borden Pie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Can-PEI-Port Borden Pier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Port Borden Range Rea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Can-PEI-Port Borden Range Rear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SeaCow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Can-PEI-SeaCow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Shipwreck Poi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Can-PEI-Shipwreck Point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Souris Eas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Can-PEI-Souris East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St Peter's Harbou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Can-PEI-St Peter's Harbour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Summerside Outer Range Fro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Can-PEI-Summerside Outer Range Front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Summerside Outer Range Rea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Can-PEI-Summerside Outer Range Rear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Summerside Range Fro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Can-PEI-Summerside Range Front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Summerside Range Rea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Can-PEI-Summerside Range Rear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Warren Cove Range Rea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Can-PEI-Warren Cove Range Rear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West Poi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Can-PEI-West Point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Woods Island Range Fro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Can-PEI-Woods Island Range Front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27088"/>
            <a:ext cx="7772400" cy="5583237"/>
            <a:chOff x="685800" y="827088"/>
            <a:chExt cx="7772400" cy="5583237"/>
          </a:xfrm>
        </p:grpSpPr>
        <p:pic>
          <p:nvPicPr>
            <p:cNvPr id="2" name="Picture 1" descr="Can-PEI-Woods Island Range Rea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27088"/>
              <a:ext cx="7772400" cy="52022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67425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Can-PEI-Woods Island Range Rear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PEI-Woods Island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Can-PEI-Woods Island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27088"/>
            <a:ext cx="7772400" cy="5583237"/>
            <a:chOff x="685800" y="827088"/>
            <a:chExt cx="7772400" cy="5583237"/>
          </a:xfrm>
        </p:grpSpPr>
        <p:pic>
          <p:nvPicPr>
            <p:cNvPr id="2" name="Picture 1" descr="Can-PEI-Wrights Range Rea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27088"/>
              <a:ext cx="7772400" cy="52022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67425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Can-PEI-Wrights Range Rear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Warren Cove Range Fro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Can-Warren Cove Range Front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27088"/>
            <a:ext cx="7772400" cy="5583237"/>
            <a:chOff x="685800" y="827088"/>
            <a:chExt cx="7772400" cy="5583237"/>
          </a:xfrm>
        </p:grpSpPr>
        <p:pic>
          <p:nvPicPr>
            <p:cNvPr id="2" name="Picture 1" descr="DSC00410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27088"/>
              <a:ext cx="7772400" cy="52022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67425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dirty="0" smtClean="0"/>
                <a:t>Can-PEI-Annandale Range Lights</a:t>
              </a:r>
              <a:endParaRPr lang="en-US" sz="2400" dirty="0"/>
            </a:p>
          </p:txBody>
        </p:sp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DSC09074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dirty="0" smtClean="0"/>
                <a:t>Can-PEI-</a:t>
              </a:r>
              <a:r>
                <a:rPr lang="en-US" sz="2400" dirty="0" err="1" smtClean="0"/>
                <a:t>Murry</a:t>
              </a:r>
              <a:r>
                <a:rPr lang="en-US" sz="2400" dirty="0" smtClean="0"/>
                <a:t>’ s </a:t>
              </a:r>
              <a:r>
                <a:rPr lang="en-US" sz="2400" dirty="0" err="1" smtClean="0"/>
                <a:t>Harbour</a:t>
              </a:r>
              <a:r>
                <a:rPr lang="en-US" sz="2400" dirty="0" smtClean="0"/>
                <a:t> Range Front</a:t>
              </a:r>
              <a:endParaRPr lang="en-US" sz="2400" dirty="0"/>
            </a:p>
          </p:txBody>
        </p:sp>
      </p:grp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</TotalTime>
  <Words>183</Words>
  <Application>Microsoft Office PowerPoint</Application>
  <PresentationFormat>On-screen Show (4:3)</PresentationFormat>
  <Paragraphs>60</Paragraphs>
  <Slides>59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Concourse</vt:lpstr>
      <vt:lpstr>Canadian Lighthouses Prince Edward Island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Canadian Lighthouses Prince Edward Island</dc:title>
  <dc:creator>Kris</dc:creator>
  <cp:lastModifiedBy>Kris</cp:lastModifiedBy>
  <cp:revision>1</cp:revision>
  <dcterms:created xsi:type="dcterms:W3CDTF">2011-06-25T17:42:39Z</dcterms:created>
  <dcterms:modified xsi:type="dcterms:W3CDTF">2011-06-25T17:49:03Z</dcterms:modified>
</cp:coreProperties>
</file>